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80" r:id="rId9"/>
  </p:sldIdLst>
  <p:sldSz cx="9144000" cy="5143500" type="screen16x9"/>
  <p:notesSz cx="6858000" cy="9144000"/>
  <p:embeddedFontLst>
    <p:embeddedFont>
      <p:font typeface="Jost" pitchFamily="2" charset="0"/>
      <p:regular r:id="rId11"/>
      <p:bold r:id="rId12"/>
      <p:italic r:id="rId13"/>
      <p:boldItalic r:id="rId14"/>
    </p:embeddedFont>
    <p:embeddedFont>
      <p:font typeface="Krona One" panose="02010605030500060004" pitchFamily="2" charset="0"/>
      <p:regular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FE26ED-E6DE-4122-99D6-F9F63C14A970}">
  <a:tblStyle styleId="{85FE26ED-E6DE-4122-99D6-F9F63C14A9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8"/>
    <p:restoredTop sz="94654"/>
  </p:normalViewPr>
  <p:slideViewPr>
    <p:cSldViewPr snapToGrid="0">
      <p:cViewPr>
        <p:scale>
          <a:sx n="94" d="100"/>
          <a:sy n="94" d="100"/>
        </p:scale>
        <p:origin x="688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124ca1503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124ca15033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11b20512f65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Google Shape;1419;g11b20512f65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11b20512f71_0_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Google Shape;1445;g11b20512f71_0_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11b20512f71_0_1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11b20512f71_0_1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11b20512f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11b20512f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11b20512f71_0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11b20512f71_0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12511172e7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12511172e7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g125b7f6424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" name="Google Shape;1900;g125b7f6424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0" y="1061438"/>
            <a:ext cx="7704000" cy="16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260800" y="2855663"/>
            <a:ext cx="4622400" cy="41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449825" y="1100"/>
            <a:ext cx="8244125" cy="570400"/>
            <a:chOff x="449825" y="1100"/>
            <a:chExt cx="8244125" cy="570400"/>
          </a:xfrm>
        </p:grpSpPr>
        <p:sp>
          <p:nvSpPr>
            <p:cNvPr id="13" name="Google Shape;13;p2"/>
            <p:cNvSpPr/>
            <p:nvPr/>
          </p:nvSpPr>
          <p:spPr>
            <a:xfrm flipH="1">
              <a:off x="450250" y="503400"/>
              <a:ext cx="8243700" cy="68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 flipH="1">
              <a:off x="449825" y="1100"/>
              <a:ext cx="8244106" cy="515409"/>
              <a:chOff x="720050" y="0"/>
              <a:chExt cx="7704052" cy="481646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20050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960793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20153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442280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68302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23767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16451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405254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264599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886741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12748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336822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360897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3849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4090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20050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960793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20153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442280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68302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923767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16451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2405254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264599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2886741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312748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336822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360897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3849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4090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433130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457205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481279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05353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29428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535025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577576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016512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625725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6497999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73874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6979486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22022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460973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433130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457205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481279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505353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29428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5535025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577576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6016512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625725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6497999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673874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6979486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722022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7460973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7701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7701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" name="Google Shape;79;p2"/>
          <p:cNvGrpSpPr/>
          <p:nvPr/>
        </p:nvGrpSpPr>
        <p:grpSpPr>
          <a:xfrm rot="10800000" flipH="1">
            <a:off x="8693950" y="0"/>
            <a:ext cx="466800" cy="5143500"/>
            <a:chOff x="-16750" y="0"/>
            <a:chExt cx="466800" cy="5143500"/>
          </a:xfrm>
        </p:grpSpPr>
        <p:sp>
          <p:nvSpPr>
            <p:cNvPr id="80" name="Google Shape;80;p2"/>
            <p:cNvSpPr/>
            <p:nvPr/>
          </p:nvSpPr>
          <p:spPr>
            <a:xfrm>
              <a:off x="-16750" y="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16750" y="571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16750" y="1143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16750" y="1714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16750" y="2286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16750" y="2857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16750" y="3429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16750" y="4000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16750" y="4572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2"/>
          <p:cNvGrpSpPr/>
          <p:nvPr/>
        </p:nvGrpSpPr>
        <p:grpSpPr>
          <a:xfrm>
            <a:off x="-16750" y="0"/>
            <a:ext cx="466800" cy="5143500"/>
            <a:chOff x="-16750" y="0"/>
            <a:chExt cx="466800" cy="5143500"/>
          </a:xfrm>
        </p:grpSpPr>
        <p:sp>
          <p:nvSpPr>
            <p:cNvPr id="90" name="Google Shape;90;p2"/>
            <p:cNvSpPr/>
            <p:nvPr/>
          </p:nvSpPr>
          <p:spPr>
            <a:xfrm rot="10800000" flipH="1">
              <a:off x="-16750" y="4572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10800000" flipH="1">
              <a:off x="-16750" y="4000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10800000" flipH="1">
              <a:off x="-16750" y="3429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10800000" flipH="1">
              <a:off x="-16750" y="2857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10800000" flipH="1">
              <a:off x="-16750" y="2286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10800000" flipH="1">
              <a:off x="-16750" y="1714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10800000" flipH="1">
              <a:off x="-16750" y="114300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0800000" flipH="1">
              <a:off x="-16750" y="571500"/>
              <a:ext cx="466800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0800000" flipH="1">
              <a:off x="-16750" y="0"/>
              <a:ext cx="466800" cy="57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2" name="Google Shape;1292;p24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1293" name="Google Shape;1293;p24"/>
            <p:cNvGrpSpPr/>
            <p:nvPr/>
          </p:nvGrpSpPr>
          <p:grpSpPr>
            <a:xfrm rot="10800000" flipH="1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1294" name="Google Shape;1294;p24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24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24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24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24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24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24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24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24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3" name="Google Shape;1303;p24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1304" name="Google Shape;1304;p24"/>
              <p:cNvSpPr/>
              <p:nvPr/>
            </p:nvSpPr>
            <p:spPr>
              <a:xfrm rot="10800000" flipH="1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24"/>
              <p:cNvSpPr/>
              <p:nvPr/>
            </p:nvSpPr>
            <p:spPr>
              <a:xfrm rot="10800000" flipH="1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24"/>
              <p:cNvSpPr/>
              <p:nvPr/>
            </p:nvSpPr>
            <p:spPr>
              <a:xfrm rot="10800000" flipH="1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24"/>
              <p:cNvSpPr/>
              <p:nvPr/>
            </p:nvSpPr>
            <p:spPr>
              <a:xfrm rot="10800000" flipH="1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24"/>
              <p:cNvSpPr/>
              <p:nvPr/>
            </p:nvSpPr>
            <p:spPr>
              <a:xfrm rot="10800000" flipH="1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24"/>
              <p:cNvSpPr/>
              <p:nvPr/>
            </p:nvSpPr>
            <p:spPr>
              <a:xfrm rot="10800000" flipH="1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24"/>
              <p:cNvSpPr/>
              <p:nvPr/>
            </p:nvSpPr>
            <p:spPr>
              <a:xfrm rot="10800000" flipH="1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24"/>
              <p:cNvSpPr/>
              <p:nvPr/>
            </p:nvSpPr>
            <p:spPr>
              <a:xfrm rot="10800000" flipH="1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24"/>
              <p:cNvSpPr/>
              <p:nvPr/>
            </p:nvSpPr>
            <p:spPr>
              <a:xfrm rot="10800000" flipH="1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4" name="Google Shape;1314;p25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1315" name="Google Shape;1315;p25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1316" name="Google Shape;1316;p25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7" name="Google Shape;1317;p25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1318" name="Google Shape;1318;p25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9" name="Google Shape;1319;p25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25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25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" name="Google Shape;1322;p25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" name="Google Shape;1323;p25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" name="Google Shape;1324;p25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" name="Google Shape;1325;p25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" name="Google Shape;1326;p25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" name="Google Shape;1327;p25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" name="Google Shape;1328;p25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" name="Google Shape;1329;p25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" name="Google Shape;1330;p25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" name="Google Shape;1331;p25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" name="Google Shape;1332;p25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3" name="Google Shape;1333;p25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4" name="Google Shape;1334;p25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" name="Google Shape;1335;p25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" name="Google Shape;1336;p25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7" name="Google Shape;1337;p25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" name="Google Shape;1338;p25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9" name="Google Shape;1339;p25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0" name="Google Shape;1340;p25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1" name="Google Shape;1341;p25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2" name="Google Shape;1342;p25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25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25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5" name="Google Shape;1345;p25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6" name="Google Shape;1346;p25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7" name="Google Shape;1347;p25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8" name="Google Shape;1348;p25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9" name="Google Shape;1349;p25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" name="Google Shape;1350;p25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1351;p25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2" name="Google Shape;1352;p25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3" name="Google Shape;1353;p25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4" name="Google Shape;1354;p25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5" name="Google Shape;1355;p25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6" name="Google Shape;1356;p25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7" name="Google Shape;1357;p25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8" name="Google Shape;1358;p25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9" name="Google Shape;1359;p25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0" name="Google Shape;1360;p25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1" name="Google Shape;1361;p25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2" name="Google Shape;1362;p25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3" name="Google Shape;1363;p25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4" name="Google Shape;1364;p25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5" name="Google Shape;1365;p25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6" name="Google Shape;1366;p25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7" name="Google Shape;1367;p25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8" name="Google Shape;1368;p25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9" name="Google Shape;1369;p25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0" name="Google Shape;1370;p25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1" name="Google Shape;1371;p25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2" name="Google Shape;1372;p25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3" name="Google Shape;1373;p25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4" name="Google Shape;1374;p25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5" name="Google Shape;1375;p25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6" name="Google Shape;1376;p25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7" name="Google Shape;1377;p25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8" name="Google Shape;1378;p25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9" name="Google Shape;1379;p25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0" name="Google Shape;1380;p25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1" name="Google Shape;1381;p25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82" name="Google Shape;1382;p25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1383" name="Google Shape;1383;p25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5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5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5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7" name="Google Shape;1387;p25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1388" name="Google Shape;1388;p25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5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5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5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3"/>
          <p:cNvGrpSpPr/>
          <p:nvPr/>
        </p:nvGrpSpPr>
        <p:grpSpPr>
          <a:xfrm>
            <a:off x="449825" y="1100"/>
            <a:ext cx="8244125" cy="570400"/>
            <a:chOff x="449825" y="1100"/>
            <a:chExt cx="8244125" cy="570400"/>
          </a:xfrm>
        </p:grpSpPr>
        <p:sp>
          <p:nvSpPr>
            <p:cNvPr id="101" name="Google Shape;101;p3"/>
            <p:cNvSpPr/>
            <p:nvPr/>
          </p:nvSpPr>
          <p:spPr>
            <a:xfrm flipH="1">
              <a:off x="450250" y="503400"/>
              <a:ext cx="8243700" cy="68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" name="Google Shape;102;p3"/>
            <p:cNvGrpSpPr/>
            <p:nvPr/>
          </p:nvGrpSpPr>
          <p:grpSpPr>
            <a:xfrm flipH="1">
              <a:off x="449825" y="1100"/>
              <a:ext cx="8244106" cy="515409"/>
              <a:chOff x="720050" y="0"/>
              <a:chExt cx="7704052" cy="481646"/>
            </a:xfrm>
          </p:grpSpPr>
          <p:sp>
            <p:nvSpPr>
              <p:cNvPr id="103" name="Google Shape;103;p3"/>
              <p:cNvSpPr/>
              <p:nvPr/>
            </p:nvSpPr>
            <p:spPr>
              <a:xfrm>
                <a:off x="720050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960793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120153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1442280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168302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1923767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216451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2405254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2645997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2886741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3127484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336822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360897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3849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4090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720050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960793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120153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1442280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168302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1923767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216451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2405254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2645997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2886741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3127484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336822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360897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3849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4090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4331308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4572051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481279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05353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529428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5535025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577576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6016512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25725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6497999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73874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6979486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7220229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7460973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4331308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4572051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481279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505353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529428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5535025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577576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016512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25725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6497999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673874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6979486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7220229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7460973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7701715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7701715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7" name="Google Shape;167;p3"/>
          <p:cNvSpPr txBox="1">
            <a:spLocks noGrp="1"/>
          </p:cNvSpPr>
          <p:nvPr>
            <p:ph type="title"/>
          </p:nvPr>
        </p:nvSpPr>
        <p:spPr>
          <a:xfrm>
            <a:off x="3043150" y="1213828"/>
            <a:ext cx="4827600" cy="9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8" name="Google Shape;168;p3"/>
          <p:cNvSpPr txBox="1">
            <a:spLocks noGrp="1"/>
          </p:cNvSpPr>
          <p:nvPr>
            <p:ph type="title" idx="2" hasCustomPrompt="1"/>
          </p:nvPr>
        </p:nvSpPr>
        <p:spPr>
          <a:xfrm>
            <a:off x="1273250" y="1241332"/>
            <a:ext cx="1463100" cy="1466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9" name="Google Shape;169;p3"/>
          <p:cNvSpPr txBox="1">
            <a:spLocks noGrp="1"/>
          </p:cNvSpPr>
          <p:nvPr>
            <p:ph type="subTitle" idx="1"/>
          </p:nvPr>
        </p:nvSpPr>
        <p:spPr>
          <a:xfrm>
            <a:off x="3043150" y="2420475"/>
            <a:ext cx="4827600" cy="41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70" name="Google Shape;170;p3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171" name="Google Shape;171;p3"/>
            <p:cNvGrpSpPr/>
            <p:nvPr/>
          </p:nvGrpSpPr>
          <p:grpSpPr>
            <a:xfrm rot="10800000" flipH="1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172" name="Google Shape;172;p3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" name="Google Shape;181;p3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182" name="Google Shape;182;p3"/>
              <p:cNvSpPr/>
              <p:nvPr/>
            </p:nvSpPr>
            <p:spPr>
              <a:xfrm rot="10800000" flipH="1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 rot="10800000" flipH="1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 rot="10800000" flipH="1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 rot="10800000" flipH="1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 rot="10800000" flipH="1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 rot="10800000" flipH="1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 rot="10800000" flipH="1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 rot="10800000" flipH="1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 rot="10800000" flipH="1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245" name="Google Shape;245;p6"/>
            <p:cNvGrpSpPr/>
            <p:nvPr/>
          </p:nvGrpSpPr>
          <p:grpSpPr>
            <a:xfrm rot="10800000" flipH="1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246" name="Google Shape;246;p6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6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6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6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5;p6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256" name="Google Shape;256;p6"/>
              <p:cNvSpPr/>
              <p:nvPr/>
            </p:nvSpPr>
            <p:spPr>
              <a:xfrm rot="10800000" flipH="1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 rot="10800000" flipH="1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6"/>
              <p:cNvSpPr/>
              <p:nvPr/>
            </p:nvSpPr>
            <p:spPr>
              <a:xfrm rot="10800000" flipH="1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 rot="10800000" flipH="1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 rot="10800000" flipH="1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 rot="10800000" flipH="1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 rot="10800000" flipH="1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 rot="10800000" flipH="1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6"/>
              <p:cNvSpPr/>
              <p:nvPr/>
            </p:nvSpPr>
            <p:spPr>
              <a:xfrm rot="10800000" flipH="1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"/>
          <p:cNvSpPr txBox="1">
            <a:spLocks noGrp="1"/>
          </p:cNvSpPr>
          <p:nvPr>
            <p:ph type="body" idx="1"/>
          </p:nvPr>
        </p:nvSpPr>
        <p:spPr>
          <a:xfrm>
            <a:off x="720000" y="1834750"/>
            <a:ext cx="4353000" cy="22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9pPr>
          </a:lstStyle>
          <a:p>
            <a:endParaRPr/>
          </a:p>
        </p:txBody>
      </p:sp>
      <p:sp>
        <p:nvSpPr>
          <p:cNvPr id="267" name="Google Shape;267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68" name="Google Shape;268;p7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269" name="Google Shape;269;p7"/>
            <p:cNvGrpSpPr/>
            <p:nvPr/>
          </p:nvGrpSpPr>
          <p:grpSpPr>
            <a:xfrm rot="10800000" flipH="1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270" name="Google Shape;270;p7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7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" name="Google Shape;279;p7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280" name="Google Shape;280;p7"/>
              <p:cNvSpPr/>
              <p:nvPr/>
            </p:nvSpPr>
            <p:spPr>
              <a:xfrm rot="10800000" flipH="1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 rot="10800000" flipH="1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7"/>
              <p:cNvSpPr/>
              <p:nvPr/>
            </p:nvSpPr>
            <p:spPr>
              <a:xfrm rot="10800000" flipH="1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 rot="10800000" flipH="1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7"/>
              <p:cNvSpPr/>
              <p:nvPr/>
            </p:nvSpPr>
            <p:spPr>
              <a:xfrm rot="10800000" flipH="1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 rot="10800000" flipH="1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 rot="10800000" flipH="1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 rot="10800000" flipH="1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7"/>
              <p:cNvSpPr/>
              <p:nvPr/>
            </p:nvSpPr>
            <p:spPr>
              <a:xfrm rot="10800000" flipH="1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9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380" name="Google Shape;380;p9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381" name="Google Shape;381;p9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2" name="Google Shape;382;p9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383" name="Google Shape;383;p9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9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9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9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9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9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9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9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9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9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9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9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9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9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9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9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9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9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9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9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9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9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9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9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9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9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9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9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9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9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9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9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9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9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9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9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9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9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9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9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9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9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9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9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9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9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9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9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9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432;p9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9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" name="Google Shape;434;p9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" name="Google Shape;435;p9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9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9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9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9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9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9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9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9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9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9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9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47" name="Google Shape;447;p9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448" name="Google Shape;448;p9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9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9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9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" name="Google Shape;452;p9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453" name="Google Shape;453;p9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9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9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9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7" name="Google Shape;457;p9"/>
          <p:cNvSpPr txBox="1">
            <a:spLocks noGrp="1"/>
          </p:cNvSpPr>
          <p:nvPr>
            <p:ph type="title"/>
          </p:nvPr>
        </p:nvSpPr>
        <p:spPr>
          <a:xfrm>
            <a:off x="1747188" y="1418745"/>
            <a:ext cx="5649600" cy="76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8" name="Google Shape;458;p9"/>
          <p:cNvSpPr txBox="1">
            <a:spLocks noGrp="1"/>
          </p:cNvSpPr>
          <p:nvPr>
            <p:ph type="subTitle" idx="1"/>
          </p:nvPr>
        </p:nvSpPr>
        <p:spPr>
          <a:xfrm>
            <a:off x="1747213" y="2285950"/>
            <a:ext cx="5649600" cy="6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3" name="Google Shape;623;p13"/>
          <p:cNvSpPr txBox="1">
            <a:spLocks noGrp="1"/>
          </p:cNvSpPr>
          <p:nvPr>
            <p:ph type="title" idx="2" hasCustomPrompt="1"/>
          </p:nvPr>
        </p:nvSpPr>
        <p:spPr>
          <a:xfrm>
            <a:off x="949088" y="1653675"/>
            <a:ext cx="838800" cy="840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4" name="Google Shape;624;p13"/>
          <p:cNvSpPr txBox="1">
            <a:spLocks noGrp="1"/>
          </p:cNvSpPr>
          <p:nvPr>
            <p:ph type="title" idx="3"/>
          </p:nvPr>
        </p:nvSpPr>
        <p:spPr>
          <a:xfrm>
            <a:off x="1940287" y="1653675"/>
            <a:ext cx="23475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940287" y="1996975"/>
            <a:ext cx="23475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title" idx="4" hasCustomPrompt="1"/>
          </p:nvPr>
        </p:nvSpPr>
        <p:spPr>
          <a:xfrm>
            <a:off x="949088" y="3260400"/>
            <a:ext cx="838800" cy="838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7" name="Google Shape;627;p13"/>
          <p:cNvSpPr txBox="1">
            <a:spLocks noGrp="1"/>
          </p:cNvSpPr>
          <p:nvPr>
            <p:ph type="title" idx="5"/>
          </p:nvPr>
        </p:nvSpPr>
        <p:spPr>
          <a:xfrm>
            <a:off x="1940287" y="3259050"/>
            <a:ext cx="23475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6"/>
          </p:nvPr>
        </p:nvSpPr>
        <p:spPr>
          <a:xfrm>
            <a:off x="1940287" y="3602350"/>
            <a:ext cx="23475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title" idx="7" hasCustomPrompt="1"/>
          </p:nvPr>
        </p:nvSpPr>
        <p:spPr>
          <a:xfrm>
            <a:off x="4856212" y="1651100"/>
            <a:ext cx="838800" cy="838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30" name="Google Shape;630;p13"/>
          <p:cNvSpPr txBox="1">
            <a:spLocks noGrp="1"/>
          </p:cNvSpPr>
          <p:nvPr>
            <p:ph type="title" idx="8"/>
          </p:nvPr>
        </p:nvSpPr>
        <p:spPr>
          <a:xfrm>
            <a:off x="5847412" y="1653675"/>
            <a:ext cx="23475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9"/>
          </p:nvPr>
        </p:nvSpPr>
        <p:spPr>
          <a:xfrm>
            <a:off x="5847412" y="1996974"/>
            <a:ext cx="23475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title" idx="13" hasCustomPrompt="1"/>
          </p:nvPr>
        </p:nvSpPr>
        <p:spPr>
          <a:xfrm>
            <a:off x="4857812" y="3260400"/>
            <a:ext cx="838800" cy="838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14"/>
          </p:nvPr>
        </p:nvSpPr>
        <p:spPr>
          <a:xfrm>
            <a:off x="5847412" y="3259051"/>
            <a:ext cx="23475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34" name="Google Shape;634;p13"/>
          <p:cNvSpPr txBox="1">
            <a:spLocks noGrp="1"/>
          </p:cNvSpPr>
          <p:nvPr>
            <p:ph type="subTitle" idx="15"/>
          </p:nvPr>
        </p:nvSpPr>
        <p:spPr>
          <a:xfrm>
            <a:off x="5847412" y="3602350"/>
            <a:ext cx="23475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Jost"/>
                <a:ea typeface="Jost"/>
                <a:cs typeface="Jost"/>
                <a:sym typeface="Jo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35" name="Google Shape;635;p13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636" name="Google Shape;636;p13"/>
            <p:cNvGrpSpPr/>
            <p:nvPr/>
          </p:nvGrpSpPr>
          <p:grpSpPr>
            <a:xfrm rot="10800000" flipH="1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637" name="Google Shape;637;p13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3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3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3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3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3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3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3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3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6" name="Google Shape;646;p13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647" name="Google Shape;647;p13"/>
              <p:cNvSpPr/>
              <p:nvPr/>
            </p:nvSpPr>
            <p:spPr>
              <a:xfrm rot="10800000" flipH="1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3"/>
              <p:cNvSpPr/>
              <p:nvPr/>
            </p:nvSpPr>
            <p:spPr>
              <a:xfrm rot="10800000" flipH="1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3"/>
              <p:cNvSpPr/>
              <p:nvPr/>
            </p:nvSpPr>
            <p:spPr>
              <a:xfrm rot="10800000" flipH="1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3"/>
              <p:cNvSpPr/>
              <p:nvPr/>
            </p:nvSpPr>
            <p:spPr>
              <a:xfrm rot="10800000" flipH="1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3"/>
              <p:cNvSpPr/>
              <p:nvPr/>
            </p:nvSpPr>
            <p:spPr>
              <a:xfrm rot="10800000" flipH="1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3"/>
              <p:cNvSpPr/>
              <p:nvPr/>
            </p:nvSpPr>
            <p:spPr>
              <a:xfrm rot="10800000" flipH="1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3"/>
              <p:cNvSpPr/>
              <p:nvPr/>
            </p:nvSpPr>
            <p:spPr>
              <a:xfrm rot="10800000" flipH="1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3"/>
              <p:cNvSpPr/>
              <p:nvPr/>
            </p:nvSpPr>
            <p:spPr>
              <a:xfrm rot="10800000" flipH="1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3"/>
              <p:cNvSpPr/>
              <p:nvPr/>
            </p:nvSpPr>
            <p:spPr>
              <a:xfrm rot="10800000" flipH="1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4"/>
          <p:cNvSpPr txBox="1">
            <a:spLocks noGrp="1"/>
          </p:cNvSpPr>
          <p:nvPr>
            <p:ph type="title"/>
          </p:nvPr>
        </p:nvSpPr>
        <p:spPr>
          <a:xfrm>
            <a:off x="1316425" y="3357900"/>
            <a:ext cx="65112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58" name="Google Shape;658;p14"/>
          <p:cNvSpPr txBox="1">
            <a:spLocks noGrp="1"/>
          </p:cNvSpPr>
          <p:nvPr>
            <p:ph type="subTitle" idx="1"/>
          </p:nvPr>
        </p:nvSpPr>
        <p:spPr>
          <a:xfrm>
            <a:off x="1316425" y="1437300"/>
            <a:ext cx="6511200" cy="176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59" name="Google Shape;659;p14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660" name="Google Shape;660;p14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661" name="Google Shape;661;p14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62" name="Google Shape;662;p14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663" name="Google Shape;663;p14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14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14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14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14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668;p14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669;p14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14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671;p14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672;p14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673;p14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674;p14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14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14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4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4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4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4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4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14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14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14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14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14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14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14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14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14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14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14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14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14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14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14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14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14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14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14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14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14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14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14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14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14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14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14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14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14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14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14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14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14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14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14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14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14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14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14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14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14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14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14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14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14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7" name="Google Shape;727;p14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728" name="Google Shape;728;p14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14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14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4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14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733" name="Google Shape;733;p14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14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4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14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37" name="Google Shape;737;p14"/>
          <p:cNvGrpSpPr/>
          <p:nvPr/>
        </p:nvGrpSpPr>
        <p:grpSpPr>
          <a:xfrm rot="10800000">
            <a:off x="-94" y="4573100"/>
            <a:ext cx="9144094" cy="570400"/>
            <a:chOff x="-94" y="1100"/>
            <a:chExt cx="9144094" cy="570400"/>
          </a:xfrm>
        </p:grpSpPr>
        <p:grpSp>
          <p:nvGrpSpPr>
            <p:cNvPr id="738" name="Google Shape;738;p14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739" name="Google Shape;739;p14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0" name="Google Shape;740;p14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741" name="Google Shape;741;p14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42;p14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14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14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14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46;p14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14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14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49;p14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50;p14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751;p14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14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14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754;p14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755;p14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14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14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58;p14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59;p14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60;p14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61;p14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14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763;p14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" name="Google Shape;764;p14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765;p14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766;p14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767;p14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" name="Google Shape;768;p14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" name="Google Shape;769;p14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" name="Google Shape;770;p14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" name="Google Shape;771;p14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" name="Google Shape;772;p14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" name="Google Shape;773;p14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14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" name="Google Shape;775;p14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" name="Google Shape;776;p14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" name="Google Shape;777;p14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778;p14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779;p14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780;p14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" name="Google Shape;781;p14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" name="Google Shape;782;p14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14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784;p14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14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14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787;p14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788;p14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14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14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14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14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14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794;p14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795;p14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" name="Google Shape;796;p14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797;p14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" name="Google Shape;798;p14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799;p14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" name="Google Shape;800;p14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801;p14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802;p14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" name="Google Shape;803;p14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" name="Google Shape;804;p14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05" name="Google Shape;805;p14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806" name="Google Shape;806;p14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14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14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4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" name="Google Shape;810;p14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811" name="Google Shape;811;p14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4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4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14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8"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6" name="Google Shape;996;p21"/>
          <p:cNvGrpSpPr/>
          <p:nvPr/>
        </p:nvGrpSpPr>
        <p:grpSpPr>
          <a:xfrm>
            <a:off x="-94" y="1100"/>
            <a:ext cx="9144094" cy="570400"/>
            <a:chOff x="-94" y="1100"/>
            <a:chExt cx="9144094" cy="570400"/>
          </a:xfrm>
        </p:grpSpPr>
        <p:grpSp>
          <p:nvGrpSpPr>
            <p:cNvPr id="997" name="Google Shape;997;p21"/>
            <p:cNvGrpSpPr/>
            <p:nvPr/>
          </p:nvGrpSpPr>
          <p:grpSpPr>
            <a:xfrm>
              <a:off x="300" y="1100"/>
              <a:ext cx="9143700" cy="570400"/>
              <a:chOff x="300" y="1100"/>
              <a:chExt cx="9143700" cy="570400"/>
            </a:xfrm>
          </p:grpSpPr>
          <p:sp>
            <p:nvSpPr>
              <p:cNvPr id="998" name="Google Shape;998;p21"/>
              <p:cNvSpPr/>
              <p:nvPr/>
            </p:nvSpPr>
            <p:spPr>
              <a:xfrm flipH="1">
                <a:off x="300" y="503400"/>
                <a:ext cx="9143700" cy="681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9" name="Google Shape;999;p21"/>
              <p:cNvGrpSpPr/>
              <p:nvPr/>
            </p:nvGrpSpPr>
            <p:grpSpPr>
              <a:xfrm flipH="1">
                <a:off x="449825" y="1100"/>
                <a:ext cx="8244106" cy="515409"/>
                <a:chOff x="720050" y="0"/>
                <a:chExt cx="7704052" cy="481646"/>
              </a:xfrm>
            </p:grpSpPr>
            <p:sp>
              <p:nvSpPr>
                <p:cNvPr id="1000" name="Google Shape;1000;p21"/>
                <p:cNvSpPr/>
                <p:nvPr/>
              </p:nvSpPr>
              <p:spPr>
                <a:xfrm>
                  <a:off x="720050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21"/>
                <p:cNvSpPr/>
                <p:nvPr/>
              </p:nvSpPr>
              <p:spPr>
                <a:xfrm>
                  <a:off x="960793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21"/>
                <p:cNvSpPr/>
                <p:nvPr/>
              </p:nvSpPr>
              <p:spPr>
                <a:xfrm>
                  <a:off x="120153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21"/>
                <p:cNvSpPr/>
                <p:nvPr/>
              </p:nvSpPr>
              <p:spPr>
                <a:xfrm>
                  <a:off x="1442280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21"/>
                <p:cNvSpPr/>
                <p:nvPr/>
              </p:nvSpPr>
              <p:spPr>
                <a:xfrm>
                  <a:off x="168302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21"/>
                <p:cNvSpPr/>
                <p:nvPr/>
              </p:nvSpPr>
              <p:spPr>
                <a:xfrm>
                  <a:off x="1923767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21"/>
                <p:cNvSpPr/>
                <p:nvPr/>
              </p:nvSpPr>
              <p:spPr>
                <a:xfrm>
                  <a:off x="216451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21"/>
                <p:cNvSpPr/>
                <p:nvPr/>
              </p:nvSpPr>
              <p:spPr>
                <a:xfrm>
                  <a:off x="2405254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21"/>
                <p:cNvSpPr/>
                <p:nvPr/>
              </p:nvSpPr>
              <p:spPr>
                <a:xfrm>
                  <a:off x="2645997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21"/>
                <p:cNvSpPr/>
                <p:nvPr/>
              </p:nvSpPr>
              <p:spPr>
                <a:xfrm>
                  <a:off x="2886741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21"/>
                <p:cNvSpPr/>
                <p:nvPr/>
              </p:nvSpPr>
              <p:spPr>
                <a:xfrm>
                  <a:off x="3127484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21"/>
                <p:cNvSpPr/>
                <p:nvPr/>
              </p:nvSpPr>
              <p:spPr>
                <a:xfrm>
                  <a:off x="336822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21"/>
                <p:cNvSpPr/>
                <p:nvPr/>
              </p:nvSpPr>
              <p:spPr>
                <a:xfrm>
                  <a:off x="360897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21"/>
                <p:cNvSpPr/>
                <p:nvPr/>
              </p:nvSpPr>
              <p:spPr>
                <a:xfrm>
                  <a:off x="3849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21"/>
                <p:cNvSpPr/>
                <p:nvPr/>
              </p:nvSpPr>
              <p:spPr>
                <a:xfrm>
                  <a:off x="4090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21"/>
                <p:cNvSpPr/>
                <p:nvPr/>
              </p:nvSpPr>
              <p:spPr>
                <a:xfrm>
                  <a:off x="720050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21"/>
                <p:cNvSpPr/>
                <p:nvPr/>
              </p:nvSpPr>
              <p:spPr>
                <a:xfrm>
                  <a:off x="960793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21"/>
                <p:cNvSpPr/>
                <p:nvPr/>
              </p:nvSpPr>
              <p:spPr>
                <a:xfrm>
                  <a:off x="120153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21"/>
                <p:cNvSpPr/>
                <p:nvPr/>
              </p:nvSpPr>
              <p:spPr>
                <a:xfrm>
                  <a:off x="1442280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21"/>
                <p:cNvSpPr/>
                <p:nvPr/>
              </p:nvSpPr>
              <p:spPr>
                <a:xfrm>
                  <a:off x="168302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21"/>
                <p:cNvSpPr/>
                <p:nvPr/>
              </p:nvSpPr>
              <p:spPr>
                <a:xfrm>
                  <a:off x="1923767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21"/>
                <p:cNvSpPr/>
                <p:nvPr/>
              </p:nvSpPr>
              <p:spPr>
                <a:xfrm>
                  <a:off x="216451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21"/>
                <p:cNvSpPr/>
                <p:nvPr/>
              </p:nvSpPr>
              <p:spPr>
                <a:xfrm>
                  <a:off x="2405254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21"/>
                <p:cNvSpPr/>
                <p:nvPr/>
              </p:nvSpPr>
              <p:spPr>
                <a:xfrm>
                  <a:off x="2645997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21"/>
                <p:cNvSpPr/>
                <p:nvPr/>
              </p:nvSpPr>
              <p:spPr>
                <a:xfrm>
                  <a:off x="2886741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21"/>
                <p:cNvSpPr/>
                <p:nvPr/>
              </p:nvSpPr>
              <p:spPr>
                <a:xfrm>
                  <a:off x="3127484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21"/>
                <p:cNvSpPr/>
                <p:nvPr/>
              </p:nvSpPr>
              <p:spPr>
                <a:xfrm>
                  <a:off x="336822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21"/>
                <p:cNvSpPr/>
                <p:nvPr/>
              </p:nvSpPr>
              <p:spPr>
                <a:xfrm>
                  <a:off x="360897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21"/>
                <p:cNvSpPr/>
                <p:nvPr/>
              </p:nvSpPr>
              <p:spPr>
                <a:xfrm>
                  <a:off x="3849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21"/>
                <p:cNvSpPr/>
                <p:nvPr/>
              </p:nvSpPr>
              <p:spPr>
                <a:xfrm>
                  <a:off x="4090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21"/>
                <p:cNvSpPr/>
                <p:nvPr/>
              </p:nvSpPr>
              <p:spPr>
                <a:xfrm>
                  <a:off x="4331308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21"/>
                <p:cNvSpPr/>
                <p:nvPr/>
              </p:nvSpPr>
              <p:spPr>
                <a:xfrm>
                  <a:off x="4572051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21"/>
                <p:cNvSpPr/>
                <p:nvPr/>
              </p:nvSpPr>
              <p:spPr>
                <a:xfrm>
                  <a:off x="481279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21"/>
                <p:cNvSpPr/>
                <p:nvPr/>
              </p:nvSpPr>
              <p:spPr>
                <a:xfrm>
                  <a:off x="505353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21"/>
                <p:cNvSpPr/>
                <p:nvPr/>
              </p:nvSpPr>
              <p:spPr>
                <a:xfrm>
                  <a:off x="529428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21"/>
                <p:cNvSpPr/>
                <p:nvPr/>
              </p:nvSpPr>
              <p:spPr>
                <a:xfrm>
                  <a:off x="5535025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21"/>
                <p:cNvSpPr/>
                <p:nvPr/>
              </p:nvSpPr>
              <p:spPr>
                <a:xfrm>
                  <a:off x="577576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21"/>
                <p:cNvSpPr/>
                <p:nvPr/>
              </p:nvSpPr>
              <p:spPr>
                <a:xfrm>
                  <a:off x="6016512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1"/>
                <p:cNvSpPr/>
                <p:nvPr/>
              </p:nvSpPr>
              <p:spPr>
                <a:xfrm>
                  <a:off x="625725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1"/>
                <p:cNvSpPr/>
                <p:nvPr/>
              </p:nvSpPr>
              <p:spPr>
                <a:xfrm>
                  <a:off x="6497999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1"/>
                <p:cNvSpPr/>
                <p:nvPr/>
              </p:nvSpPr>
              <p:spPr>
                <a:xfrm>
                  <a:off x="673874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1"/>
                <p:cNvSpPr/>
                <p:nvPr/>
              </p:nvSpPr>
              <p:spPr>
                <a:xfrm>
                  <a:off x="6979486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1"/>
                <p:cNvSpPr/>
                <p:nvPr/>
              </p:nvSpPr>
              <p:spPr>
                <a:xfrm>
                  <a:off x="7220229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1"/>
                <p:cNvSpPr/>
                <p:nvPr/>
              </p:nvSpPr>
              <p:spPr>
                <a:xfrm>
                  <a:off x="7460973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1"/>
                <p:cNvSpPr/>
                <p:nvPr/>
              </p:nvSpPr>
              <p:spPr>
                <a:xfrm>
                  <a:off x="4331308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21"/>
                <p:cNvSpPr/>
                <p:nvPr/>
              </p:nvSpPr>
              <p:spPr>
                <a:xfrm>
                  <a:off x="4572051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21"/>
                <p:cNvSpPr/>
                <p:nvPr/>
              </p:nvSpPr>
              <p:spPr>
                <a:xfrm>
                  <a:off x="481279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21"/>
                <p:cNvSpPr/>
                <p:nvPr/>
              </p:nvSpPr>
              <p:spPr>
                <a:xfrm>
                  <a:off x="505353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21"/>
                <p:cNvSpPr/>
                <p:nvPr/>
              </p:nvSpPr>
              <p:spPr>
                <a:xfrm>
                  <a:off x="529428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21"/>
                <p:cNvSpPr/>
                <p:nvPr/>
              </p:nvSpPr>
              <p:spPr>
                <a:xfrm>
                  <a:off x="5535025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21"/>
                <p:cNvSpPr/>
                <p:nvPr/>
              </p:nvSpPr>
              <p:spPr>
                <a:xfrm>
                  <a:off x="577576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21"/>
                <p:cNvSpPr/>
                <p:nvPr/>
              </p:nvSpPr>
              <p:spPr>
                <a:xfrm>
                  <a:off x="6016512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21"/>
                <p:cNvSpPr/>
                <p:nvPr/>
              </p:nvSpPr>
              <p:spPr>
                <a:xfrm>
                  <a:off x="625725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21"/>
                <p:cNvSpPr/>
                <p:nvPr/>
              </p:nvSpPr>
              <p:spPr>
                <a:xfrm>
                  <a:off x="6497999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21"/>
                <p:cNvSpPr/>
                <p:nvPr/>
              </p:nvSpPr>
              <p:spPr>
                <a:xfrm>
                  <a:off x="673874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21"/>
                <p:cNvSpPr/>
                <p:nvPr/>
              </p:nvSpPr>
              <p:spPr>
                <a:xfrm>
                  <a:off x="6979486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21"/>
                <p:cNvSpPr/>
                <p:nvPr/>
              </p:nvSpPr>
              <p:spPr>
                <a:xfrm>
                  <a:off x="7220229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21"/>
                <p:cNvSpPr/>
                <p:nvPr/>
              </p:nvSpPr>
              <p:spPr>
                <a:xfrm>
                  <a:off x="7460973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21"/>
                <p:cNvSpPr/>
                <p:nvPr/>
              </p:nvSpPr>
              <p:spPr>
                <a:xfrm>
                  <a:off x="7701715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21"/>
                <p:cNvSpPr/>
                <p:nvPr/>
              </p:nvSpPr>
              <p:spPr>
                <a:xfrm>
                  <a:off x="7942458" y="0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21"/>
                <p:cNvSpPr/>
                <p:nvPr/>
              </p:nvSpPr>
              <p:spPr>
                <a:xfrm>
                  <a:off x="8183202" y="0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" name="Google Shape;1061;p21"/>
                <p:cNvSpPr/>
                <p:nvPr/>
              </p:nvSpPr>
              <p:spPr>
                <a:xfrm>
                  <a:off x="7701715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" name="Google Shape;1062;p21"/>
                <p:cNvSpPr/>
                <p:nvPr/>
              </p:nvSpPr>
              <p:spPr>
                <a:xfrm>
                  <a:off x="7942458" y="240746"/>
                  <a:ext cx="240900" cy="240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" name="Google Shape;1063;p21"/>
                <p:cNvSpPr/>
                <p:nvPr/>
              </p:nvSpPr>
              <p:spPr>
                <a:xfrm>
                  <a:off x="8183202" y="240746"/>
                  <a:ext cx="240900" cy="2409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64" name="Google Shape;1064;p21"/>
            <p:cNvGrpSpPr/>
            <p:nvPr/>
          </p:nvGrpSpPr>
          <p:grpSpPr>
            <a:xfrm flipH="1">
              <a:off x="-94" y="1100"/>
              <a:ext cx="449926" cy="515409"/>
              <a:chOff x="7942458" y="0"/>
              <a:chExt cx="420452" cy="481646"/>
            </a:xfrm>
          </p:grpSpPr>
          <p:sp>
            <p:nvSpPr>
              <p:cNvPr id="1065" name="Google Shape;1065;p21"/>
              <p:cNvSpPr/>
              <p:nvPr/>
            </p:nvSpPr>
            <p:spPr>
              <a:xfrm>
                <a:off x="7942458" y="0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1"/>
              <p:cNvSpPr/>
              <p:nvPr/>
            </p:nvSpPr>
            <p:spPr>
              <a:xfrm>
                <a:off x="8183210" y="0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1"/>
              <p:cNvSpPr/>
              <p:nvPr/>
            </p:nvSpPr>
            <p:spPr>
              <a:xfrm>
                <a:off x="7942458" y="240746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1"/>
              <p:cNvSpPr/>
              <p:nvPr/>
            </p:nvSpPr>
            <p:spPr>
              <a:xfrm>
                <a:off x="8183210" y="240741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9" name="Google Shape;1069;p21"/>
            <p:cNvGrpSpPr/>
            <p:nvPr/>
          </p:nvGrpSpPr>
          <p:grpSpPr>
            <a:xfrm flipH="1">
              <a:off x="8693950" y="1100"/>
              <a:ext cx="449923" cy="515409"/>
              <a:chOff x="8003652" y="0"/>
              <a:chExt cx="420450" cy="481646"/>
            </a:xfrm>
          </p:grpSpPr>
          <p:sp>
            <p:nvSpPr>
              <p:cNvPr id="1070" name="Google Shape;1070;p21"/>
              <p:cNvSpPr/>
              <p:nvPr/>
            </p:nvSpPr>
            <p:spPr>
              <a:xfrm>
                <a:off x="8003652" y="0"/>
                <a:ext cx="1797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8183202" y="0"/>
                <a:ext cx="2409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1"/>
              <p:cNvSpPr/>
              <p:nvPr/>
            </p:nvSpPr>
            <p:spPr>
              <a:xfrm>
                <a:off x="8003652" y="240741"/>
                <a:ext cx="179700" cy="24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1"/>
              <p:cNvSpPr/>
              <p:nvPr/>
            </p:nvSpPr>
            <p:spPr>
              <a:xfrm>
                <a:off x="8183202" y="240746"/>
                <a:ext cx="240900" cy="240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21"/>
          <p:cNvSpPr txBox="1">
            <a:spLocks noGrp="1"/>
          </p:cNvSpPr>
          <p:nvPr>
            <p:ph type="title"/>
          </p:nvPr>
        </p:nvSpPr>
        <p:spPr>
          <a:xfrm>
            <a:off x="1132289" y="1781963"/>
            <a:ext cx="3075600" cy="8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75" name="Google Shape;1075;p21"/>
          <p:cNvSpPr txBox="1">
            <a:spLocks noGrp="1"/>
          </p:cNvSpPr>
          <p:nvPr>
            <p:ph type="subTitle" idx="1"/>
          </p:nvPr>
        </p:nvSpPr>
        <p:spPr>
          <a:xfrm>
            <a:off x="1132289" y="2790038"/>
            <a:ext cx="26970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076" name="Google Shape;1076;p21"/>
          <p:cNvGrpSpPr/>
          <p:nvPr/>
        </p:nvGrpSpPr>
        <p:grpSpPr>
          <a:xfrm>
            <a:off x="-16750" y="0"/>
            <a:ext cx="9177500" cy="5143500"/>
            <a:chOff x="-16750" y="0"/>
            <a:chExt cx="9177500" cy="5143500"/>
          </a:xfrm>
        </p:grpSpPr>
        <p:grpSp>
          <p:nvGrpSpPr>
            <p:cNvPr id="1077" name="Google Shape;1077;p21"/>
            <p:cNvGrpSpPr/>
            <p:nvPr/>
          </p:nvGrpSpPr>
          <p:grpSpPr>
            <a:xfrm rot="10800000" flipH="1">
              <a:off x="8693950" y="0"/>
              <a:ext cx="466800" cy="5143500"/>
              <a:chOff x="-16750" y="0"/>
              <a:chExt cx="466800" cy="514350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1"/>
              <p:cNvSpPr/>
              <p:nvPr/>
            </p:nvSpPr>
            <p:spPr>
              <a:xfrm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1"/>
              <p:cNvSpPr/>
              <p:nvPr/>
            </p:nvSpPr>
            <p:spPr>
              <a:xfrm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1"/>
              <p:cNvSpPr/>
              <p:nvPr/>
            </p:nvSpPr>
            <p:spPr>
              <a:xfrm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7" name="Google Shape;1087;p21"/>
            <p:cNvGrpSpPr/>
            <p:nvPr/>
          </p:nvGrpSpPr>
          <p:grpSpPr>
            <a:xfrm>
              <a:off x="-16750" y="0"/>
              <a:ext cx="466800" cy="5143500"/>
              <a:chOff x="-16750" y="0"/>
              <a:chExt cx="466800" cy="5143500"/>
            </a:xfrm>
          </p:grpSpPr>
          <p:sp>
            <p:nvSpPr>
              <p:cNvPr id="1088" name="Google Shape;1088;p21"/>
              <p:cNvSpPr/>
              <p:nvPr/>
            </p:nvSpPr>
            <p:spPr>
              <a:xfrm rot="10800000" flipH="1">
                <a:off x="-16750" y="4572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1"/>
              <p:cNvSpPr/>
              <p:nvPr/>
            </p:nvSpPr>
            <p:spPr>
              <a:xfrm rot="10800000" flipH="1">
                <a:off x="-16750" y="4000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1"/>
              <p:cNvSpPr/>
              <p:nvPr/>
            </p:nvSpPr>
            <p:spPr>
              <a:xfrm rot="10800000" flipH="1">
                <a:off x="-16750" y="3429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1"/>
              <p:cNvSpPr/>
              <p:nvPr/>
            </p:nvSpPr>
            <p:spPr>
              <a:xfrm rot="10800000" flipH="1">
                <a:off x="-16750" y="2857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1"/>
              <p:cNvSpPr/>
              <p:nvPr/>
            </p:nvSpPr>
            <p:spPr>
              <a:xfrm rot="10800000" flipH="1">
                <a:off x="-16750" y="2286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1"/>
              <p:cNvSpPr/>
              <p:nvPr/>
            </p:nvSpPr>
            <p:spPr>
              <a:xfrm rot="10800000" flipH="1">
                <a:off x="-16750" y="1714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1"/>
              <p:cNvSpPr/>
              <p:nvPr/>
            </p:nvSpPr>
            <p:spPr>
              <a:xfrm rot="10800000" flipH="1">
                <a:off x="-16750" y="114300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1"/>
              <p:cNvSpPr/>
              <p:nvPr/>
            </p:nvSpPr>
            <p:spPr>
              <a:xfrm rot="10800000" flipH="1">
                <a:off x="-16750" y="571500"/>
                <a:ext cx="466800" cy="571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1"/>
              <p:cNvSpPr/>
              <p:nvPr/>
            </p:nvSpPr>
            <p:spPr>
              <a:xfrm rot="10800000" flipH="1">
                <a:off x="-16750" y="0"/>
                <a:ext cx="466800" cy="571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●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○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■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●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○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■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●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○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t"/>
              <a:buChar char="■"/>
              <a:defRPr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0" r:id="rId8"/>
    <p:sldLayoutId id="2147483667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8" name="Google Shape;1408;p32"/>
          <p:cNvGrpSpPr/>
          <p:nvPr/>
        </p:nvGrpSpPr>
        <p:grpSpPr>
          <a:xfrm>
            <a:off x="1121475" y="3843025"/>
            <a:ext cx="1221300" cy="570400"/>
            <a:chOff x="670175" y="3809850"/>
            <a:chExt cx="1221300" cy="570400"/>
          </a:xfrm>
        </p:grpSpPr>
        <p:cxnSp>
          <p:nvCxnSpPr>
            <p:cNvPr id="1409" name="Google Shape;1409;p32"/>
            <p:cNvCxnSpPr/>
            <p:nvPr/>
          </p:nvCxnSpPr>
          <p:spPr>
            <a:xfrm rot="10800000">
              <a:off x="670175" y="3999983"/>
              <a:ext cx="12213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0" name="Google Shape;1410;p32"/>
            <p:cNvCxnSpPr/>
            <p:nvPr/>
          </p:nvCxnSpPr>
          <p:spPr>
            <a:xfrm rot="10800000">
              <a:off x="670175" y="4380250"/>
              <a:ext cx="12213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1" name="Google Shape;1411;p32"/>
            <p:cNvCxnSpPr/>
            <p:nvPr/>
          </p:nvCxnSpPr>
          <p:spPr>
            <a:xfrm rot="10800000">
              <a:off x="995525" y="4190117"/>
              <a:ext cx="57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2" name="Google Shape;1412;p32"/>
            <p:cNvCxnSpPr/>
            <p:nvPr/>
          </p:nvCxnSpPr>
          <p:spPr>
            <a:xfrm rot="10800000">
              <a:off x="995525" y="3809850"/>
              <a:ext cx="57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413" name="Google Shape;1413;p32"/>
          <p:cNvPicPr preferRelativeResize="0"/>
          <p:nvPr/>
        </p:nvPicPr>
        <p:blipFill rotWithShape="1">
          <a:blip r:embed="rId3">
            <a:alphaModFix/>
          </a:blip>
          <a:srcRect l="2922" t="3652" b="22262"/>
          <a:stretch/>
        </p:blipFill>
        <p:spPr>
          <a:xfrm>
            <a:off x="2260800" y="3793925"/>
            <a:ext cx="4622403" cy="1035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4" name="Google Shape;1414;p32"/>
          <p:cNvSpPr txBox="1">
            <a:spLocks noGrp="1"/>
          </p:cNvSpPr>
          <p:nvPr>
            <p:ph type="ctrTitle"/>
          </p:nvPr>
        </p:nvSpPr>
        <p:spPr>
          <a:xfrm>
            <a:off x="720000" y="1061438"/>
            <a:ext cx="7704000" cy="16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600" b="1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Игра «Тачки»</a:t>
            </a:r>
            <a:endParaRPr sz="9600" b="1" dirty="0">
              <a:latin typeface="American Typewriter Condensed" panose="02090606020004020304" pitchFamily="18" charset="0"/>
              <a:cs typeface="Eras Medium ITC" panose="020F0502020204030204" pitchFamily="34" charset="0"/>
            </a:endParaRPr>
          </a:p>
        </p:txBody>
      </p:sp>
      <p:sp>
        <p:nvSpPr>
          <p:cNvPr id="1416" name="Google Shape;1416;p32"/>
          <p:cNvSpPr/>
          <p:nvPr/>
        </p:nvSpPr>
        <p:spPr>
          <a:xfrm>
            <a:off x="995525" y="4698850"/>
            <a:ext cx="7152900" cy="172500"/>
          </a:xfrm>
          <a:prstGeom prst="ellipse">
            <a:avLst/>
          </a:prstGeom>
          <a:solidFill>
            <a:srgbClr val="1E1E1E">
              <a:alpha val="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414;p32">
            <a:extLst>
              <a:ext uri="{FF2B5EF4-FFF2-40B4-BE49-F238E27FC236}">
                <a16:creationId xmlns:a16="http://schemas.microsoft.com/office/drawing/2014/main" id="{6E202E62-9BA1-107D-0739-F385ABC2A7DC}"/>
              </a:ext>
            </a:extLst>
          </p:cNvPr>
          <p:cNvSpPr txBox="1">
            <a:spLocks/>
          </p:cNvSpPr>
          <p:nvPr/>
        </p:nvSpPr>
        <p:spPr>
          <a:xfrm>
            <a:off x="719975" y="2163025"/>
            <a:ext cx="7704000" cy="1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2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Презентация о работе с проектом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1945;p58">
            <a:extLst>
              <a:ext uri="{FF2B5EF4-FFF2-40B4-BE49-F238E27FC236}">
                <a16:creationId xmlns:a16="http://schemas.microsoft.com/office/drawing/2014/main" id="{0185DB20-4B3D-3D8F-7E6A-3C7B9FCB758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371" b="2381"/>
          <a:stretch/>
        </p:blipFill>
        <p:spPr>
          <a:xfrm>
            <a:off x="4490986" y="1152475"/>
            <a:ext cx="3933016" cy="1150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946;p58">
            <a:extLst>
              <a:ext uri="{FF2B5EF4-FFF2-40B4-BE49-F238E27FC236}">
                <a16:creationId xmlns:a16="http://schemas.microsoft.com/office/drawing/2014/main" id="{2ED3FB22-BBD2-CE9D-8BB7-BA027AEBA65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381" b="2371"/>
          <a:stretch/>
        </p:blipFill>
        <p:spPr>
          <a:xfrm>
            <a:off x="4490986" y="2302816"/>
            <a:ext cx="3933016" cy="1150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947;p58">
            <a:extLst>
              <a:ext uri="{FF2B5EF4-FFF2-40B4-BE49-F238E27FC236}">
                <a16:creationId xmlns:a16="http://schemas.microsoft.com/office/drawing/2014/main" id="{17E6AE0F-FD9E-3100-B579-60F535D62C5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2381" b="2371"/>
          <a:stretch/>
        </p:blipFill>
        <p:spPr>
          <a:xfrm>
            <a:off x="4490986" y="3453158"/>
            <a:ext cx="3933016" cy="115034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414;p32">
            <a:extLst>
              <a:ext uri="{FF2B5EF4-FFF2-40B4-BE49-F238E27FC236}">
                <a16:creationId xmlns:a16="http://schemas.microsoft.com/office/drawing/2014/main" id="{F59CB661-8708-2C8D-28DD-81D6833B15BE}"/>
              </a:ext>
            </a:extLst>
          </p:cNvPr>
          <p:cNvSpPr txBox="1">
            <a:spLocks/>
          </p:cNvSpPr>
          <p:nvPr/>
        </p:nvSpPr>
        <p:spPr>
          <a:xfrm>
            <a:off x="555813" y="1854996"/>
            <a:ext cx="3933016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Данный проект – игра «Тачки», позволяет пользователям отвлечься от рутинных занятий</a:t>
            </a:r>
          </a:p>
        </p:txBody>
      </p:sp>
      <p:sp>
        <p:nvSpPr>
          <p:cNvPr id="12" name="Google Shape;1414;p32">
            <a:extLst>
              <a:ext uri="{FF2B5EF4-FFF2-40B4-BE49-F238E27FC236}">
                <a16:creationId xmlns:a16="http://schemas.microsoft.com/office/drawing/2014/main" id="{11909347-D2D5-61C5-C233-28ED4A363F4D}"/>
              </a:ext>
            </a:extLst>
          </p:cNvPr>
          <p:cNvSpPr txBox="1">
            <a:spLocks/>
          </p:cNvSpPr>
          <p:nvPr/>
        </p:nvSpPr>
        <p:spPr>
          <a:xfrm>
            <a:off x="555813" y="3097351"/>
            <a:ext cx="3933016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В игре представлено несколько уровней, для перехода на которые, необходимо собирать очки </a:t>
            </a:r>
          </a:p>
        </p:txBody>
      </p:sp>
      <p:sp>
        <p:nvSpPr>
          <p:cNvPr id="13" name="Google Shape;1414;p32">
            <a:extLst>
              <a:ext uri="{FF2B5EF4-FFF2-40B4-BE49-F238E27FC236}">
                <a16:creationId xmlns:a16="http://schemas.microsoft.com/office/drawing/2014/main" id="{A238C6D7-1506-BDC9-73AE-679F87401329}"/>
              </a:ext>
            </a:extLst>
          </p:cNvPr>
          <p:cNvSpPr txBox="1">
            <a:spLocks/>
          </p:cNvSpPr>
          <p:nvPr/>
        </p:nvSpPr>
        <p:spPr>
          <a:xfrm>
            <a:off x="363072" y="520628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Содержание проекта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14;p32">
            <a:extLst>
              <a:ext uri="{FF2B5EF4-FFF2-40B4-BE49-F238E27FC236}">
                <a16:creationId xmlns:a16="http://schemas.microsoft.com/office/drawing/2014/main" id="{02FD83B7-8506-6322-676D-214593F7125B}"/>
              </a:ext>
            </a:extLst>
          </p:cNvPr>
          <p:cNvSpPr txBox="1">
            <a:spLocks/>
          </p:cNvSpPr>
          <p:nvPr/>
        </p:nvSpPr>
        <p:spPr>
          <a:xfrm>
            <a:off x="-295835" y="683906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Управление игрой</a:t>
            </a:r>
          </a:p>
        </p:txBody>
      </p:sp>
      <p:sp>
        <p:nvSpPr>
          <p:cNvPr id="7" name="Google Shape;1414;p32">
            <a:extLst>
              <a:ext uri="{FF2B5EF4-FFF2-40B4-BE49-F238E27FC236}">
                <a16:creationId xmlns:a16="http://schemas.microsoft.com/office/drawing/2014/main" id="{66B70679-0EDD-A687-F163-2060D06D131D}"/>
              </a:ext>
            </a:extLst>
          </p:cNvPr>
          <p:cNvSpPr txBox="1">
            <a:spLocks/>
          </p:cNvSpPr>
          <p:nvPr/>
        </p:nvSpPr>
        <p:spPr>
          <a:xfrm>
            <a:off x="-1613646" y="1736139"/>
            <a:ext cx="7893423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Для управления используются клавиши:</a:t>
            </a:r>
          </a:p>
          <a:p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Space –</a:t>
            </a:r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 пробел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 ;</a:t>
            </a:r>
          </a:p>
          <a:p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Left 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– </a:t>
            </a:r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стрелочка влево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;</a:t>
            </a:r>
          </a:p>
          <a:p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Right – </a:t>
            </a:r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стрелочка вправо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.</a:t>
            </a:r>
            <a:endParaRPr lang="ru-RU" sz="2000" dirty="0">
              <a:latin typeface="American Typewriter Condensed" panose="02090606020004020304" pitchFamily="18" charset="0"/>
              <a:cs typeface="Eras Medium ITC" panose="020F0502020204030204" pitchFamily="34" charset="0"/>
            </a:endParaRPr>
          </a:p>
        </p:txBody>
      </p:sp>
      <p:sp>
        <p:nvSpPr>
          <p:cNvPr id="8" name="Google Shape;1414;p32">
            <a:extLst>
              <a:ext uri="{FF2B5EF4-FFF2-40B4-BE49-F238E27FC236}">
                <a16:creationId xmlns:a16="http://schemas.microsoft.com/office/drawing/2014/main" id="{A137CCAD-310E-06EE-D712-A2A92D8FBCD6}"/>
              </a:ext>
            </a:extLst>
          </p:cNvPr>
          <p:cNvSpPr txBox="1">
            <a:spLocks/>
          </p:cNvSpPr>
          <p:nvPr/>
        </p:nvSpPr>
        <p:spPr>
          <a:xfrm>
            <a:off x="0" y="3037141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Для начала игры и перехода на последующие уровни необходимо нажать 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Space.</a:t>
            </a:r>
            <a:endParaRPr lang="ru-RU" sz="2000" dirty="0">
              <a:latin typeface="American Typewriter Condensed" panose="02090606020004020304" pitchFamily="18" charset="0"/>
              <a:cs typeface="Eras Medium ITC" panose="020F0502020204030204" pitchFamily="34" charset="0"/>
            </a:endParaRPr>
          </a:p>
        </p:txBody>
      </p:sp>
      <p:sp>
        <p:nvSpPr>
          <p:cNvPr id="9" name="Google Shape;1414;p32">
            <a:extLst>
              <a:ext uri="{FF2B5EF4-FFF2-40B4-BE49-F238E27FC236}">
                <a16:creationId xmlns:a16="http://schemas.microsoft.com/office/drawing/2014/main" id="{881828BF-04B5-1F4B-AD35-40CEBFAC0385}"/>
              </a:ext>
            </a:extLst>
          </p:cNvPr>
          <p:cNvSpPr txBox="1">
            <a:spLocks/>
          </p:cNvSpPr>
          <p:nvPr/>
        </p:nvSpPr>
        <p:spPr>
          <a:xfrm>
            <a:off x="4437529" y="1579817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Управление главным героем – Молнией Маккуин происходит с помощью клавиш 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Left </a:t>
            </a:r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и 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Right</a:t>
            </a:r>
            <a:endParaRPr lang="ru-RU" sz="2000" dirty="0">
              <a:latin typeface="American Typewriter Condensed" panose="02090606020004020304" pitchFamily="18" charset="0"/>
              <a:cs typeface="Eras Medium ITC" panose="020F0502020204030204" pitchFamily="34" charset="0"/>
            </a:endParaRPr>
          </a:p>
        </p:txBody>
      </p:sp>
      <p:sp>
        <p:nvSpPr>
          <p:cNvPr id="11" name="Google Shape;1414;p32">
            <a:extLst>
              <a:ext uri="{FF2B5EF4-FFF2-40B4-BE49-F238E27FC236}">
                <a16:creationId xmlns:a16="http://schemas.microsoft.com/office/drawing/2014/main" id="{0DF7C81A-17A5-E6E4-51A0-376A202A6FA8}"/>
              </a:ext>
            </a:extLst>
          </p:cNvPr>
          <p:cNvSpPr txBox="1">
            <a:spLocks/>
          </p:cNvSpPr>
          <p:nvPr/>
        </p:nvSpPr>
        <p:spPr>
          <a:xfrm>
            <a:off x="4437528" y="2880819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Чтобы закончить игру нажмите крестик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(x) </a:t>
            </a:r>
            <a:r>
              <a:rPr lang="en-US" sz="2000" dirty="0" err="1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и</a:t>
            </a:r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ли клавишу 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ESC</a:t>
            </a:r>
            <a:endParaRPr lang="ru-RU" sz="2000" dirty="0">
              <a:latin typeface="American Typewriter Condensed" panose="02090606020004020304" pitchFamily="18" charset="0"/>
              <a:cs typeface="Eras Medium ITC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3" name="Google Shape;1453;p36"/>
          <p:cNvGrpSpPr/>
          <p:nvPr/>
        </p:nvGrpSpPr>
        <p:grpSpPr>
          <a:xfrm>
            <a:off x="1121475" y="3843025"/>
            <a:ext cx="1221300" cy="570400"/>
            <a:chOff x="670175" y="3809850"/>
            <a:chExt cx="1221300" cy="570400"/>
          </a:xfrm>
        </p:grpSpPr>
        <p:cxnSp>
          <p:nvCxnSpPr>
            <p:cNvPr id="1454" name="Google Shape;1454;p36"/>
            <p:cNvCxnSpPr/>
            <p:nvPr/>
          </p:nvCxnSpPr>
          <p:spPr>
            <a:xfrm rot="10800000">
              <a:off x="670175" y="3999983"/>
              <a:ext cx="12213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5" name="Google Shape;1455;p36"/>
            <p:cNvCxnSpPr/>
            <p:nvPr/>
          </p:nvCxnSpPr>
          <p:spPr>
            <a:xfrm rot="10800000">
              <a:off x="670175" y="4380250"/>
              <a:ext cx="12213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6" name="Google Shape;1456;p36"/>
            <p:cNvCxnSpPr/>
            <p:nvPr/>
          </p:nvCxnSpPr>
          <p:spPr>
            <a:xfrm rot="10800000">
              <a:off x="995525" y="4190117"/>
              <a:ext cx="57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7" name="Google Shape;1457;p36"/>
            <p:cNvCxnSpPr/>
            <p:nvPr/>
          </p:nvCxnSpPr>
          <p:spPr>
            <a:xfrm rot="10800000">
              <a:off x="995525" y="3809850"/>
              <a:ext cx="57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458" name="Google Shape;1458;p36"/>
          <p:cNvPicPr preferRelativeResize="0"/>
          <p:nvPr/>
        </p:nvPicPr>
        <p:blipFill rotWithShape="1">
          <a:blip r:embed="rId3">
            <a:alphaModFix/>
          </a:blip>
          <a:srcRect l="3185" t="-3172" b="24648"/>
          <a:stretch/>
        </p:blipFill>
        <p:spPr>
          <a:xfrm>
            <a:off x="2266975" y="3785450"/>
            <a:ext cx="4610052" cy="103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2" name="Google Shape;1462;p36"/>
          <p:cNvSpPr/>
          <p:nvPr/>
        </p:nvSpPr>
        <p:spPr>
          <a:xfrm>
            <a:off x="995550" y="4698850"/>
            <a:ext cx="7152900" cy="172500"/>
          </a:xfrm>
          <a:prstGeom prst="ellipse">
            <a:avLst/>
          </a:prstGeom>
          <a:solidFill>
            <a:srgbClr val="1E1E1E">
              <a:alpha val="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414;p32">
            <a:extLst>
              <a:ext uri="{FF2B5EF4-FFF2-40B4-BE49-F238E27FC236}">
                <a16:creationId xmlns:a16="http://schemas.microsoft.com/office/drawing/2014/main" id="{633CA64C-E703-682A-1098-F137E2CED58A}"/>
              </a:ext>
            </a:extLst>
          </p:cNvPr>
          <p:cNvSpPr txBox="1">
            <a:spLocks/>
          </p:cNvSpPr>
          <p:nvPr/>
        </p:nvSpPr>
        <p:spPr>
          <a:xfrm>
            <a:off x="-416493" y="730074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Цель игры</a:t>
            </a:r>
          </a:p>
        </p:txBody>
      </p:sp>
      <p:sp>
        <p:nvSpPr>
          <p:cNvPr id="10" name="Google Shape;1414;p32">
            <a:extLst>
              <a:ext uri="{FF2B5EF4-FFF2-40B4-BE49-F238E27FC236}">
                <a16:creationId xmlns:a16="http://schemas.microsoft.com/office/drawing/2014/main" id="{9259A67D-1286-9323-143C-3DB6F07713E8}"/>
              </a:ext>
            </a:extLst>
          </p:cNvPr>
          <p:cNvSpPr txBox="1">
            <a:spLocks/>
          </p:cNvSpPr>
          <p:nvPr/>
        </p:nvSpPr>
        <p:spPr>
          <a:xfrm>
            <a:off x="537884" y="1475388"/>
            <a:ext cx="8135469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Чтобы помочь Молнии Маккуин выиграть «Кубок Поршня» необходимо собирать как можно покрышек, избегать препятствий и злого </a:t>
            </a:r>
            <a:r>
              <a:rPr lang="ru-RU" sz="2000" dirty="0" err="1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ДПСника</a:t>
            </a:r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 </a:t>
            </a:r>
          </a:p>
        </p:txBody>
      </p:sp>
      <p:sp>
        <p:nvSpPr>
          <p:cNvPr id="11" name="Google Shape;1414;p32">
            <a:extLst>
              <a:ext uri="{FF2B5EF4-FFF2-40B4-BE49-F238E27FC236}">
                <a16:creationId xmlns:a16="http://schemas.microsoft.com/office/drawing/2014/main" id="{A36821E7-5B58-BF51-9DBC-AF7FE7795BB2}"/>
              </a:ext>
            </a:extLst>
          </p:cNvPr>
          <p:cNvSpPr txBox="1">
            <a:spLocks/>
          </p:cNvSpPr>
          <p:nvPr/>
        </p:nvSpPr>
        <p:spPr>
          <a:xfrm>
            <a:off x="672536" y="2173719"/>
            <a:ext cx="7798928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Следите за количеством покрышек(жизней), 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start</a:t>
            </a:r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-</a:t>
            </a:r>
            <a:r>
              <a:rPr lang="ru-RU" sz="2000" dirty="0" err="1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овых</a:t>
            </a:r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 и </a:t>
            </a:r>
            <a:r>
              <a:rPr lang="en-US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finish-</a:t>
            </a:r>
            <a:r>
              <a:rPr lang="ru-RU" sz="2000" dirty="0" err="1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ных</a:t>
            </a:r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 очков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414;p32">
            <a:extLst>
              <a:ext uri="{FF2B5EF4-FFF2-40B4-BE49-F238E27FC236}">
                <a16:creationId xmlns:a16="http://schemas.microsoft.com/office/drawing/2014/main" id="{B318F2C1-5695-582D-B296-F5DE31EC8793}"/>
              </a:ext>
            </a:extLst>
          </p:cNvPr>
          <p:cNvSpPr txBox="1">
            <a:spLocks/>
          </p:cNvSpPr>
          <p:nvPr/>
        </p:nvSpPr>
        <p:spPr>
          <a:xfrm>
            <a:off x="269306" y="259427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Структура проекта</a:t>
            </a:r>
          </a:p>
        </p:txBody>
      </p:sp>
      <p:pic>
        <p:nvPicPr>
          <p:cNvPr id="40" name="Рисунок 39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5ED96A4-44B6-7ECB-FBD0-C564F649A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28" y="1264024"/>
            <a:ext cx="3640791" cy="2427194"/>
          </a:xfrm>
          <a:prstGeom prst="rect">
            <a:avLst/>
          </a:prstGeom>
        </p:spPr>
      </p:pic>
      <p:pic>
        <p:nvPicPr>
          <p:cNvPr id="42" name="Рисунок 41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3B00141-39E0-952C-0CDE-71BCB658E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2281" y="1264024"/>
            <a:ext cx="3640791" cy="2427194"/>
          </a:xfrm>
          <a:prstGeom prst="rect">
            <a:avLst/>
          </a:prstGeom>
        </p:spPr>
      </p:pic>
      <p:sp>
        <p:nvSpPr>
          <p:cNvPr id="43" name="Google Shape;1414;p32">
            <a:extLst>
              <a:ext uri="{FF2B5EF4-FFF2-40B4-BE49-F238E27FC236}">
                <a16:creationId xmlns:a16="http://schemas.microsoft.com/office/drawing/2014/main" id="{CD9E5396-D8EA-0B52-14B8-C76E4EC40319}"/>
              </a:ext>
            </a:extLst>
          </p:cNvPr>
          <p:cNvSpPr txBox="1">
            <a:spLocks/>
          </p:cNvSpPr>
          <p:nvPr/>
        </p:nvSpPr>
        <p:spPr>
          <a:xfrm>
            <a:off x="87405" y="3738283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Стартовый экран</a:t>
            </a:r>
          </a:p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(заставка)</a:t>
            </a:r>
          </a:p>
        </p:txBody>
      </p:sp>
      <p:sp>
        <p:nvSpPr>
          <p:cNvPr id="44" name="Google Shape;1414;p32">
            <a:extLst>
              <a:ext uri="{FF2B5EF4-FFF2-40B4-BE49-F238E27FC236}">
                <a16:creationId xmlns:a16="http://schemas.microsoft.com/office/drawing/2014/main" id="{541615E1-9594-C88D-B4B8-34FA8DBBDAFF}"/>
              </a:ext>
            </a:extLst>
          </p:cNvPr>
          <p:cNvSpPr txBox="1">
            <a:spLocks/>
          </p:cNvSpPr>
          <p:nvPr/>
        </p:nvSpPr>
        <p:spPr>
          <a:xfrm>
            <a:off x="4072217" y="3691218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Главный экран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414;p32">
            <a:extLst>
              <a:ext uri="{FF2B5EF4-FFF2-40B4-BE49-F238E27FC236}">
                <a16:creationId xmlns:a16="http://schemas.microsoft.com/office/drawing/2014/main" id="{1AFE7D73-5CFE-4FBD-B6F0-4F1ECC24C9E1}"/>
              </a:ext>
            </a:extLst>
          </p:cNvPr>
          <p:cNvSpPr txBox="1">
            <a:spLocks/>
          </p:cNvSpPr>
          <p:nvPr/>
        </p:nvSpPr>
        <p:spPr>
          <a:xfrm>
            <a:off x="255859" y="649392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Структура проекта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A574E40-3B99-1216-08B7-F87B20712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28" y="1358153"/>
            <a:ext cx="3640791" cy="2427194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F1F3341-FE66-2D7E-7852-DCD9EB6FC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2281" y="1358153"/>
            <a:ext cx="3640791" cy="2427194"/>
          </a:xfrm>
          <a:prstGeom prst="rect">
            <a:avLst/>
          </a:prstGeom>
        </p:spPr>
      </p:pic>
      <p:sp>
        <p:nvSpPr>
          <p:cNvPr id="13" name="Google Shape;1414;p32">
            <a:extLst>
              <a:ext uri="{FF2B5EF4-FFF2-40B4-BE49-F238E27FC236}">
                <a16:creationId xmlns:a16="http://schemas.microsoft.com/office/drawing/2014/main" id="{D13157BA-69D7-80FA-F4BD-5A7D34FE7010}"/>
              </a:ext>
            </a:extLst>
          </p:cNvPr>
          <p:cNvSpPr txBox="1">
            <a:spLocks/>
          </p:cNvSpPr>
          <p:nvPr/>
        </p:nvSpPr>
        <p:spPr>
          <a:xfrm>
            <a:off x="700928" y="3785347"/>
            <a:ext cx="3745007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Переход на следующий уровень(заставка)</a:t>
            </a:r>
          </a:p>
        </p:txBody>
      </p:sp>
      <p:sp>
        <p:nvSpPr>
          <p:cNvPr id="14" name="Google Shape;1414;p32">
            <a:extLst>
              <a:ext uri="{FF2B5EF4-FFF2-40B4-BE49-F238E27FC236}">
                <a16:creationId xmlns:a16="http://schemas.microsoft.com/office/drawing/2014/main" id="{BD1FDE62-99A6-61BA-21EF-E89D4DAAECCE}"/>
              </a:ext>
            </a:extLst>
          </p:cNvPr>
          <p:cNvSpPr txBox="1">
            <a:spLocks/>
          </p:cNvSpPr>
          <p:nvPr/>
        </p:nvSpPr>
        <p:spPr>
          <a:xfrm>
            <a:off x="5137897" y="3954274"/>
            <a:ext cx="2969558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Переход на следующий уровень в случае проигрыша(заставка)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14;p32">
            <a:extLst>
              <a:ext uri="{FF2B5EF4-FFF2-40B4-BE49-F238E27FC236}">
                <a16:creationId xmlns:a16="http://schemas.microsoft.com/office/drawing/2014/main" id="{90874A13-5669-9106-AD8E-0F2CF01A93CA}"/>
              </a:ext>
            </a:extLst>
          </p:cNvPr>
          <p:cNvSpPr txBox="1">
            <a:spLocks/>
          </p:cNvSpPr>
          <p:nvPr/>
        </p:nvSpPr>
        <p:spPr>
          <a:xfrm>
            <a:off x="269306" y="259427"/>
            <a:ext cx="4867835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Структура проекта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912354-490E-D988-C967-BC10CF94E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1604" y="1143001"/>
            <a:ext cx="3640791" cy="2427194"/>
          </a:xfrm>
          <a:prstGeom prst="rect">
            <a:avLst/>
          </a:prstGeom>
        </p:spPr>
      </p:pic>
      <p:sp>
        <p:nvSpPr>
          <p:cNvPr id="8" name="Google Shape;1414;p32">
            <a:extLst>
              <a:ext uri="{FF2B5EF4-FFF2-40B4-BE49-F238E27FC236}">
                <a16:creationId xmlns:a16="http://schemas.microsoft.com/office/drawing/2014/main" id="{1D1AFBC9-A50B-3758-53B3-B3E331CB8575}"/>
              </a:ext>
            </a:extLst>
          </p:cNvPr>
          <p:cNvSpPr txBox="1">
            <a:spLocks/>
          </p:cNvSpPr>
          <p:nvPr/>
        </p:nvSpPr>
        <p:spPr>
          <a:xfrm>
            <a:off x="2699495" y="3644018"/>
            <a:ext cx="3745007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Окончание игры</a:t>
            </a:r>
          </a:p>
          <a:p>
            <a:r>
              <a:rPr lang="ru-RU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(заставка)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56"/>
          <p:cNvSpPr/>
          <p:nvPr/>
        </p:nvSpPr>
        <p:spPr>
          <a:xfrm flipH="1">
            <a:off x="4545205" y="4048153"/>
            <a:ext cx="3466500" cy="83400"/>
          </a:xfrm>
          <a:prstGeom prst="ellipse">
            <a:avLst/>
          </a:prstGeom>
          <a:solidFill>
            <a:srgbClr val="1E1E1E">
              <a:alpha val="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5" name="Google Shape;1905;p56"/>
          <p:cNvGrpSpPr/>
          <p:nvPr/>
        </p:nvGrpSpPr>
        <p:grpSpPr>
          <a:xfrm>
            <a:off x="4545211" y="1541819"/>
            <a:ext cx="3466500" cy="2517063"/>
            <a:chOff x="4624072" y="1313242"/>
            <a:chExt cx="3466500" cy="2517063"/>
          </a:xfrm>
        </p:grpSpPr>
        <p:sp>
          <p:nvSpPr>
            <p:cNvPr id="1906" name="Google Shape;1906;p56"/>
            <p:cNvSpPr/>
            <p:nvPr/>
          </p:nvSpPr>
          <p:spPr>
            <a:xfrm>
              <a:off x="4624072" y="1313242"/>
              <a:ext cx="3466500" cy="2040000"/>
            </a:xfrm>
            <a:prstGeom prst="roundRect">
              <a:avLst>
                <a:gd name="adj" fmla="val 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5941997" y="3353234"/>
              <a:ext cx="830400" cy="428100"/>
            </a:xfrm>
            <a:prstGeom prst="trapezoid">
              <a:avLst>
                <a:gd name="adj" fmla="val 25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5729608" y="3781405"/>
              <a:ext cx="1255500" cy="48900"/>
            </a:xfrm>
            <a:prstGeom prst="roundRect">
              <a:avLst>
                <a:gd name="adj" fmla="val 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414;p32">
            <a:extLst>
              <a:ext uri="{FF2B5EF4-FFF2-40B4-BE49-F238E27FC236}">
                <a16:creationId xmlns:a16="http://schemas.microsoft.com/office/drawing/2014/main" id="{D818BD5B-D136-363D-0931-92943C3C8CE1}"/>
              </a:ext>
            </a:extLst>
          </p:cNvPr>
          <p:cNvSpPr txBox="1">
            <a:spLocks/>
          </p:cNvSpPr>
          <p:nvPr/>
        </p:nvSpPr>
        <p:spPr>
          <a:xfrm>
            <a:off x="563171" y="1002280"/>
            <a:ext cx="8318160" cy="539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4000" b="1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Библиотеки, использованные в проекте</a:t>
            </a:r>
          </a:p>
        </p:txBody>
      </p:sp>
      <p:sp>
        <p:nvSpPr>
          <p:cNvPr id="7" name="Google Shape;1414;p32">
            <a:extLst>
              <a:ext uri="{FF2B5EF4-FFF2-40B4-BE49-F238E27FC236}">
                <a16:creationId xmlns:a16="http://schemas.microsoft.com/office/drawing/2014/main" id="{CFB33166-972C-8B81-F19F-6EB3390F82DA}"/>
              </a:ext>
            </a:extLst>
          </p:cNvPr>
          <p:cNvSpPr txBox="1">
            <a:spLocks/>
          </p:cNvSpPr>
          <p:nvPr/>
        </p:nvSpPr>
        <p:spPr>
          <a:xfrm>
            <a:off x="783038" y="2291902"/>
            <a:ext cx="5785106" cy="539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Krona One"/>
              <a:buNone/>
              <a:defRPr sz="45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" sz="2000" dirty="0" err="1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pygame</a:t>
            </a:r>
            <a:r>
              <a:rPr lang="en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==2.0.1</a:t>
            </a:r>
          </a:p>
          <a:p>
            <a:pPr algn="l"/>
            <a:r>
              <a:rPr lang="en" sz="2000" dirty="0" err="1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pygame-gui</a:t>
            </a:r>
            <a:r>
              <a:rPr lang="en" sz="2000" dirty="0">
                <a:latin typeface="American Typewriter Condensed" panose="02090606020004020304" pitchFamily="18" charset="0"/>
                <a:cs typeface="Eras Medium ITC" panose="020F0502020204030204" pitchFamily="34" charset="0"/>
              </a:rPr>
              <a:t>==0.5.7</a:t>
            </a:r>
          </a:p>
          <a:p>
            <a:endParaRPr lang="en" sz="2000" dirty="0">
              <a:latin typeface="American Typewriter Condensed" panose="02090606020004020304" pitchFamily="18" charset="0"/>
              <a:cs typeface="Eras Medium ITC" panose="020F0502020204030204" pitchFamily="34" charset="0"/>
            </a:endParaRPr>
          </a:p>
        </p:txBody>
      </p:sp>
      <p:pic>
        <p:nvPicPr>
          <p:cNvPr id="9" name="Рисунок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14D8092-6CFF-6CDA-F114-038DF07A8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508" y="1748380"/>
            <a:ext cx="2927537" cy="1646740"/>
          </a:xfrm>
          <a:prstGeom prst="rect">
            <a:avLst/>
          </a:prstGeom>
          <a:ln w="19050" cap="sq">
            <a:solidFill>
              <a:srgbClr val="CCCCCC"/>
            </a:solidFill>
            <a:miter lim="800000"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acing training school center by Slidesgo">
  <a:themeElements>
    <a:clrScheme name="Simple Light">
      <a:dk1>
        <a:srgbClr val="000000"/>
      </a:dk1>
      <a:lt1>
        <a:srgbClr val="FFFFFF"/>
      </a:lt1>
      <a:dk2>
        <a:srgbClr val="CCCCCC"/>
      </a:dk2>
      <a:lt2>
        <a:srgbClr val="1E1E1E"/>
      </a:lt2>
      <a:accent1>
        <a:srgbClr val="DC2525"/>
      </a:accent1>
      <a:accent2>
        <a:srgbClr val="FFA700"/>
      </a:accent2>
      <a:accent3>
        <a:srgbClr val="3A8BA0"/>
      </a:accent3>
      <a:accent4>
        <a:srgbClr val="93C47D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Macintosh PowerPoint</Application>
  <PresentationFormat>Экран (16:9)</PresentationFormat>
  <Paragraphs>29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Krona One</vt:lpstr>
      <vt:lpstr>Lato</vt:lpstr>
      <vt:lpstr>AMERICAN TYPEWRITER CONDENSED</vt:lpstr>
      <vt:lpstr>AMERICAN TYPEWRITER CONDENSED</vt:lpstr>
      <vt:lpstr>Jost</vt:lpstr>
      <vt:lpstr>Arial</vt:lpstr>
      <vt:lpstr>Anaheim</vt:lpstr>
      <vt:lpstr>Racing training school center by Slidesgo</vt:lpstr>
      <vt:lpstr>Игра «Тачки»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«Тачки»</dc:title>
  <cp:lastModifiedBy>Барякин Константин Геннадиевич</cp:lastModifiedBy>
  <cp:revision>1</cp:revision>
  <dcterms:modified xsi:type="dcterms:W3CDTF">2023-01-29T11:26:49Z</dcterms:modified>
</cp:coreProperties>
</file>